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13" r:id="rId20"/>
    <p:sldId id="2614" r:id="rId21"/>
    <p:sldId id="2601" r:id="rId22"/>
    <p:sldId id="2586" r:id="rId23"/>
    <p:sldId id="2611" r:id="rId24"/>
    <p:sldId id="2585" r:id="rId25"/>
    <p:sldId id="2602" r:id="rId26"/>
    <p:sldId id="2587" r:id="rId27"/>
    <p:sldId id="2603" r:id="rId28"/>
    <p:sldId id="2584" r:id="rId29"/>
    <p:sldId id="2590" r:id="rId30"/>
    <p:sldId id="2600" r:id="rId31"/>
    <p:sldId id="2592" r:id="rId3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13"/>
            <p14:sldId id="2614"/>
            <p14:sldId id="2601"/>
            <p14:sldId id="2586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84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89777" autoAdjust="0"/>
  </p:normalViewPr>
  <p:slideViewPr>
    <p:cSldViewPr snapToGrid="0">
      <p:cViewPr varScale="1">
        <p:scale>
          <a:sx n="75" d="100"/>
          <a:sy n="75" d="100"/>
        </p:scale>
        <p:origin x="1022" y="5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10.03.2025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10.03.2025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23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78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10.03.2025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10.03.2025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10. März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Grafik 7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A1C62B50-3AFC-E54C-8416-572AF0E01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B754943-095D-E407-68FF-1E018596D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12BA37-20B6-FE6A-2AA5-CE537F06C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4635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59E211-13AE-E34E-2C56-30C7D6BA90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7" y="1052513"/>
            <a:ext cx="10312526" cy="50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Angenommenes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en-US" dirty="0"/>
              <a:t>2.500.000</a:t>
            </a:r>
            <a:r>
              <a:rPr lang="de-DE" dirty="0"/>
              <a:t>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28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8842-3FB6-A53A-D05F-BDAE5A43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Breitbild</PresentationFormat>
  <Paragraphs>264</Paragraphs>
  <Slides>28</Slides>
  <Notes>13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Fortschritt - Gekle</vt:lpstr>
      <vt:lpstr>Fortschritt - Gekle</vt:lpstr>
      <vt:lpstr>PM – Meilensteine Gantt-Diagramm</vt:lpstr>
      <vt:lpstr>PM - Kosten</vt:lpstr>
      <vt:lpstr>PowerPoint-Präsentation</vt:lpstr>
      <vt:lpstr>PM - Meilensteine</vt:lpstr>
      <vt:lpstr>PM - Meilensteine</vt:lpstr>
      <vt:lpstr>PM - Meilensteine</vt:lpstr>
      <vt:lpstr>PM - Meilensteine</vt:lpstr>
      <vt:lpstr>Literatur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34</cp:revision>
  <cp:lastPrinted>2020-04-02T17:36:48Z</cp:lastPrinted>
  <dcterms:created xsi:type="dcterms:W3CDTF">2012-09-14T17:11:23Z</dcterms:created>
  <dcterms:modified xsi:type="dcterms:W3CDTF">2025-03-10T12:46:19Z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